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3"/>
  </p:notesMasterIdLst>
  <p:sldIdLst>
    <p:sldId id="256" r:id="rId8"/>
    <p:sldId id="271" r:id="rId9"/>
    <p:sldId id="346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8" r:id="rId20"/>
    <p:sldId id="357" r:id="rId21"/>
    <p:sldId id="305" r:id="rId2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6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23" d="100"/>
          <a:sy n="123" d="100"/>
        </p:scale>
        <p:origin x="864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6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6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8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94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79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9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servle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oracle.com/technetwork/java/index-jsp-135475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Servlets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0150"/>
            <a:ext cx="4724400" cy="2362199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URLs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Request Object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Request Parameters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Response Object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Hi/Lo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275992"/>
            <a:ext cx="2492760" cy="37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647950"/>
            <a:ext cx="3087671" cy="1923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895350"/>
            <a:ext cx="6553200" cy="362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Enumeration&lt;String&gt;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.getHeaderNames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Enumeration&lt;String&gt;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.getHeaders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"Accept-Language"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.getHeader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"Topher"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.getIntHeader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"Content-Length"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.getContentLength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lenlong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.getContentLengthLong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.getContentType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Cookie[]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cookies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.getCookies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.getRequestURI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BufferedReader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.getReader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InputStream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.getInputStream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7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352550"/>
            <a:ext cx="7391400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Map&lt;String, String[]&gt;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.getParameterMap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(Entry&lt;String, String[]&gt;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.entrySet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()+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.getParameter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newGame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Just the first one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[]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.getParameterValues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newGame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All of them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75468"/>
            <a:ext cx="6066667" cy="380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60" y="855447"/>
            <a:ext cx="809524" cy="25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88815"/>
            <a:ext cx="2120251" cy="878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3688815"/>
            <a:ext cx="541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HTML forms send “application/x-www-form-</a:t>
            </a:r>
            <a:r>
              <a:rPr lang="en-US" sz="1400" dirty="0" err="1"/>
              <a:t>urlencoded</a:t>
            </a:r>
            <a:r>
              <a:rPr lang="en-US" sz="1400" dirty="0"/>
              <a:t>” content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Automatically decoded into parameters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Use the input stream for other types of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5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047750"/>
            <a:ext cx="60198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.setStatus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HttpServletResponse.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SC_OK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.setHeader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"Content-Type"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"plasma"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"text/html"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.addCookie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Cookie(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"state"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"1234567"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PrintWriter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.getWriter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5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OutputStream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os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response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.getOutputStream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97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57151"/>
            <a:ext cx="4114800" cy="609600"/>
          </a:xfrm>
        </p:spPr>
        <p:txBody>
          <a:bodyPr/>
          <a:lstStyle/>
          <a:p>
            <a:r>
              <a:rPr lang="en-US" dirty="0"/>
              <a:t>Life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383" y="189795"/>
            <a:ext cx="5562600" cy="306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HelloServlet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ServletException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"Called only once at start."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destroy()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"Called only once at end."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...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9983" y="1538813"/>
            <a:ext cx="3048000" cy="114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Server(80);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.start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Thread.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sleep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(10_000);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.stop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063730"/>
            <a:ext cx="5507064" cy="1641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49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466976"/>
            <a:ext cx="3771899" cy="2514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Hi/Lo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51960" y="931150"/>
            <a:ext cx="4069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http://1.2.3.4/hilo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POST http://1.2.3.4/hilo</a:t>
            </a:r>
          </a:p>
          <a:p>
            <a:r>
              <a:rPr lang="en-US" sz="2000" dirty="0"/>
              <a:t>guess=20</a:t>
            </a:r>
          </a:p>
          <a:p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30218" y="740434"/>
            <a:ext cx="2057400" cy="1428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Here’s how to play</a:t>
            </a:r>
          </a:p>
          <a:p>
            <a:endParaRPr lang="en-US" dirty="0"/>
          </a:p>
          <a:p>
            <a:r>
              <a:rPr lang="en-US" dirty="0"/>
              <a:t>&lt;input&gt; &lt;Guess&gt;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" y="2404110"/>
            <a:ext cx="216408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Higher/Lower</a:t>
            </a:r>
          </a:p>
          <a:p>
            <a:endParaRPr lang="en-US" dirty="0"/>
          </a:p>
          <a:p>
            <a:r>
              <a:rPr lang="en-US" dirty="0"/>
              <a:t>&lt;input&gt; &lt;Guess&gt;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3509010"/>
            <a:ext cx="21717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You got it!</a:t>
            </a:r>
          </a:p>
          <a:p>
            <a:endParaRPr lang="en-US" dirty="0"/>
          </a:p>
          <a:p>
            <a:r>
              <a:rPr lang="en-US" dirty="0"/>
              <a:t>&lt;Play Again Button&gt;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346960" y="1143000"/>
            <a:ext cx="191262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705100" y="2242868"/>
            <a:ext cx="1503011" cy="1018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4800" y="2169184"/>
            <a:ext cx="10388" cy="187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12420" y="4053840"/>
            <a:ext cx="21336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743200" y="2250200"/>
            <a:ext cx="1463976" cy="1552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9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03776"/>
            <a:ext cx="4620669" cy="30809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105400" cy="2971800"/>
          </a:xfrm>
        </p:spPr>
        <p:txBody>
          <a:bodyPr/>
          <a:lstStyle/>
          <a:p>
            <a:r>
              <a:rPr lang="en-US" dirty="0"/>
              <a:t>Draw up some design notes for the Hi/Lo game.</a:t>
            </a:r>
          </a:p>
          <a:p>
            <a:r>
              <a:rPr lang="en-US" dirty="0"/>
              <a:t>Stub out the processing Servlet.</a:t>
            </a:r>
          </a:p>
          <a:p>
            <a:r>
              <a:rPr lang="en-US" dirty="0"/>
              <a:t>Tinker with HTML fragments you want to use in the game.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http://www.tutorialspoint.com/servlets/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http://www.oracle.com/technetwork/java/index-jsp-135475.html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725" y="2723562"/>
            <a:ext cx="4595068" cy="19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09800" y="108289"/>
            <a:ext cx="6781800" cy="609600"/>
          </a:xfrm>
        </p:spPr>
        <p:txBody>
          <a:bodyPr/>
          <a:lstStyle/>
          <a:p>
            <a:r>
              <a:rPr lang="en-US" dirty="0"/>
              <a:t>URL Mappings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05400" y="274916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http://1.2.3.4/guess?value=20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74176" y="162825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http://1.2.3.4/rules.html#Higher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4176" y="96553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http://1.2.3.4/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3335" y="398943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http://1.2.3.4/scores#topTen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3400" y="717888"/>
            <a:ext cx="2819400" cy="2031279"/>
            <a:chOff x="457198" y="826354"/>
            <a:chExt cx="2819402" cy="192281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98" y="859051"/>
              <a:ext cx="2751962" cy="1890116"/>
            </a:xfrm>
            <a:prstGeom prst="rect">
              <a:avLst/>
            </a:prstGeom>
          </p:spPr>
        </p:pic>
        <p:sp>
          <p:nvSpPr>
            <p:cNvPr id="2" name="Folded Corner 1"/>
            <p:cNvSpPr/>
            <p:nvPr/>
          </p:nvSpPr>
          <p:spPr>
            <a:xfrm rot="10800000" flipH="1">
              <a:off x="457198" y="826354"/>
              <a:ext cx="2819402" cy="1922812"/>
            </a:xfrm>
            <a:prstGeom prst="foldedCorner">
              <a:avLst>
                <a:gd name="adj" fmla="val 3253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2959118"/>
            <a:ext cx="2286001" cy="128336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393203" y="1206670"/>
            <a:ext cx="1115706" cy="1986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6" idx="1"/>
          </p:cNvCxnSpPr>
          <p:nvPr/>
        </p:nvCxnSpPr>
        <p:spPr>
          <a:xfrm flipH="1">
            <a:off x="2022911" y="1809525"/>
            <a:ext cx="2501565" cy="198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19400" y="2945222"/>
            <a:ext cx="2304849" cy="4720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26148" y="2627984"/>
            <a:ext cx="6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33939" y="966136"/>
            <a:ext cx="6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24476" y="1624859"/>
            <a:ext cx="6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46440" y="1632005"/>
            <a:ext cx="85401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69346" y="2741403"/>
            <a:ext cx="99635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117276" y="4006691"/>
            <a:ext cx="914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093335" y="344838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http://1.2.3.4/scores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24249" y="450393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http://1.2.3.4/scores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722983"/>
            <a:ext cx="1550113" cy="1119526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3441940" y="3659534"/>
            <a:ext cx="1651396" cy="3603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3450566" y="4485736"/>
            <a:ext cx="1701874" cy="1988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3588589" y="4063042"/>
            <a:ext cx="1464646" cy="1245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526148" y="3324234"/>
            <a:ext cx="6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6148" y="3814893"/>
            <a:ext cx="6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26304" y="4618020"/>
            <a:ext cx="74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POST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24258" y="1029997"/>
            <a:ext cx="817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welcome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81600" y="214660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http://1.2.3.4/rules.html?value=20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74476" y="2154369"/>
            <a:ext cx="103612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1900" y="2147430"/>
            <a:ext cx="6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GET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3393203" y="2146605"/>
            <a:ext cx="1080571" cy="1812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40" grpId="0"/>
      <p:bldP spid="41" grpId="0"/>
      <p:bldP spid="42" grpId="0"/>
      <p:bldP spid="43" grpId="0"/>
      <p:bldP spid="35" grpId="0"/>
      <p:bldP spid="37" grpId="0" animBg="1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20" y="1409700"/>
            <a:ext cx="5265505" cy="351472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Extends </a:t>
            </a:r>
            <a:r>
              <a:rPr lang="en-US" dirty="0" err="1"/>
              <a:t>HttpServlet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852703"/>
            <a:ext cx="5181600" cy="412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HiLoServlet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serialVersionUID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1L;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protected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service(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HttpServletRequest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	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ServletException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.getMethod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"POST"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"PUT"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56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Extends </a:t>
            </a:r>
            <a:r>
              <a:rPr lang="en-US" dirty="0" err="1"/>
              <a:t>HttpServlet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807252"/>
            <a:ext cx="4800600" cy="417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HiLoServlet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serialVersionUID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1L;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// default service() calls these ...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protected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doGet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HttpServletRequest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HttpServletResponse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 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doGet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protected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doPost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HttpServletRequest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HttpServletResponse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{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 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doPost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331766"/>
            <a:ext cx="1828800" cy="27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Chrome “Postman”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33756"/>
            <a:ext cx="6674698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677" y="1657350"/>
            <a:ext cx="1734323" cy="20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3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0" y="108289"/>
            <a:ext cx="4495800" cy="609600"/>
          </a:xfrm>
        </p:spPr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413089"/>
            <a:ext cx="4800600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HttpServletRequest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throw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RuntimeException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"Something BAD"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.length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doGet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661509"/>
            <a:ext cx="4104914" cy="2181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661509"/>
            <a:ext cx="4143518" cy="21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2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33350"/>
            <a:ext cx="7533261" cy="4838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538" y="4726478"/>
            <a:ext cx="3333333" cy="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1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4572000" cy="609600"/>
          </a:xfrm>
        </p:spPr>
        <p:txBody>
          <a:bodyPr/>
          <a:lstStyle/>
          <a:p>
            <a:r>
              <a:rPr lang="en-US" dirty="0"/>
              <a:t>Status and Content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" y="717889"/>
            <a:ext cx="5562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HttpServletRequest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HttpServletResponse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IOException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.setStatus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HttpServletResponse.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SC_OK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//(200)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.setStatus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(403);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PrintWriter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.getWriter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"text/html"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"&lt;html&gt;&lt;body&gt;&lt;h1&gt;Hello&lt;/h1&gt;&lt;/body&gt;&lt;/html&gt;"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"application/xml"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"&lt;items&gt;&lt;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&gt;1&lt;/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&gt;2&lt;/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&gt;3&lt;/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&gt;&lt;/items&gt;"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"application/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"[1,2,3]"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67093" y="273031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Content can be anything you want</a:t>
            </a:r>
          </a:p>
          <a:p>
            <a:pPr marL="285750" indent="-285750">
              <a:buFontTx/>
              <a:buChar char="-"/>
            </a:pPr>
            <a:r>
              <a:rPr lang="en-US" dirty="0"/>
              <a:t>Errors are often HTML to be shown in the browser (like a friendly 404)</a:t>
            </a:r>
          </a:p>
          <a:p>
            <a:pPr marL="285750" indent="-285750">
              <a:buFontTx/>
              <a:buChar char="-"/>
            </a:pPr>
            <a:r>
              <a:rPr lang="en-US" dirty="0"/>
              <a:t>Errors could be an object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22" y="1617491"/>
            <a:ext cx="3131143" cy="1402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181350"/>
            <a:ext cx="2463338" cy="165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1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10110</TotalTime>
  <Words>647</Words>
  <Application>Microsoft Office PowerPoint</Application>
  <PresentationFormat>On-screen Show (16:9)</PresentationFormat>
  <Paragraphs>236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Servlets</vt:lpstr>
      <vt:lpstr>See Also</vt:lpstr>
      <vt:lpstr>URL Mappings</vt:lpstr>
      <vt:lpstr>Extends HttpServlet</vt:lpstr>
      <vt:lpstr>Extends HttpServlet</vt:lpstr>
      <vt:lpstr>Chrome “Postman”</vt:lpstr>
      <vt:lpstr>Exceptions</vt:lpstr>
      <vt:lpstr>PowerPoint Presentation</vt:lpstr>
      <vt:lpstr>Status and Content</vt:lpstr>
      <vt:lpstr>HttpServletRequest</vt:lpstr>
      <vt:lpstr>Request Parameters</vt:lpstr>
      <vt:lpstr>HttpServletResponse</vt:lpstr>
      <vt:lpstr>Life Cycle</vt:lpstr>
      <vt:lpstr>Hi/Lo Example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363</cp:revision>
  <cp:lastPrinted>2015-07-06T21:44:19Z</cp:lastPrinted>
  <dcterms:created xsi:type="dcterms:W3CDTF">2015-07-04T21:12:26Z</dcterms:created>
  <dcterms:modified xsi:type="dcterms:W3CDTF">2016-07-09T20:13:29Z</dcterms:modified>
</cp:coreProperties>
</file>